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5" r:id="rId10"/>
    <p:sldId id="264" r:id="rId11"/>
    <p:sldId id="266" r:id="rId12"/>
    <p:sldId id="267" r:id="rId13"/>
    <p:sldId id="269" r:id="rId14"/>
    <p:sldId id="268" r:id="rId15"/>
    <p:sldId id="271" r:id="rId16"/>
    <p:sldId id="270" r:id="rId17"/>
    <p:sldId id="272" r:id="rId18"/>
    <p:sldId id="277" r:id="rId19"/>
    <p:sldId id="273" r:id="rId20"/>
    <p:sldId id="278" r:id="rId21"/>
    <p:sldId id="279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7A47A2-4219-388B-AC46-A03214EC6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SmartCook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250CE80-E717-A498-B801-55654A664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345085"/>
            <a:ext cx="9440034" cy="1296784"/>
          </a:xfrm>
        </p:spPr>
        <p:txBody>
          <a:bodyPr>
            <a:normAutofit fontScale="625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algn="l"/>
            <a:r>
              <a:rPr lang="de-DE" i="1" dirty="0"/>
              <a:t>Systems and Software Engineering </a:t>
            </a:r>
            <a:r>
              <a:rPr lang="en-US" i="1" dirty="0"/>
              <a:t>I 									Carlo Stock, Shaduan </a:t>
            </a:r>
            <a:r>
              <a:rPr lang="en-US" i="1" dirty="0" err="1"/>
              <a:t>Babbili</a:t>
            </a:r>
            <a:r>
              <a:rPr lang="en-US" i="1" dirty="0"/>
              <a:t>, (Lily </a:t>
            </a:r>
            <a:r>
              <a:rPr lang="en-US" i="1" dirty="0" err="1"/>
              <a:t>Djami</a:t>
            </a:r>
            <a:r>
              <a:rPr lang="en-US" i="1" dirty="0"/>
              <a:t>)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979229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A7962-1F45-90C4-7919-49E8398C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Use Cases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62B356A-F8D7-24DE-70D3-464AFD030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7292" y="1580050"/>
            <a:ext cx="3506767" cy="5096976"/>
          </a:xfrm>
        </p:spPr>
      </p:pic>
    </p:spTree>
    <p:extLst>
      <p:ext uri="{BB962C8B-B14F-4D97-AF65-F5344CB8AC3E}">
        <p14:creationId xmlns:p14="http://schemas.microsoft.com/office/powerpoint/2010/main" val="36757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8D1CD-5FF3-90DF-B830-98094DD3C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System Architecture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E8C32F-70F6-D7A3-0CF7-E70E21826C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968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45AD31-B84B-B53A-D764-AEF867640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Architecture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5BC0DE1-160C-393A-0385-1F2660FBC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5537" y="1580050"/>
            <a:ext cx="7550277" cy="4976578"/>
          </a:xfrm>
        </p:spPr>
      </p:pic>
    </p:spTree>
    <p:extLst>
      <p:ext uri="{BB962C8B-B14F-4D97-AF65-F5344CB8AC3E}">
        <p14:creationId xmlns:p14="http://schemas.microsoft.com/office/powerpoint/2010/main" val="84675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9583EA-165C-1E89-95D5-7E0D10C6B2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3EC618F-073F-1307-C99B-8CA7E3D76D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277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B3C009-AFFD-03F0-253A-C1E8D257B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813AC1-2411-AAEF-17FB-D8C422878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Team Lead: Shaduan </a:t>
            </a:r>
            <a:r>
              <a:rPr lang="de-DE" dirty="0" err="1"/>
              <a:t>Babbili</a:t>
            </a:r>
            <a:endParaRPr lang="de-DE" dirty="0"/>
          </a:p>
          <a:p>
            <a:r>
              <a:rPr lang="de-DE" dirty="0"/>
              <a:t>Back-End Developer: Carlo Stock</a:t>
            </a:r>
          </a:p>
          <a:p>
            <a:r>
              <a:rPr lang="de-DE" dirty="0"/>
              <a:t>Front-End Developer: Carlo Stock</a:t>
            </a:r>
          </a:p>
          <a:p>
            <a:r>
              <a:rPr lang="de-DE" dirty="0"/>
              <a:t>Front-End Designer: Shaduan </a:t>
            </a:r>
            <a:r>
              <a:rPr lang="de-DE" dirty="0" err="1"/>
              <a:t>Babbili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(Image/</a:t>
            </a:r>
            <a:r>
              <a:rPr lang="de-DE" dirty="0" err="1"/>
              <a:t>Ingredient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: Lily </a:t>
            </a:r>
            <a:r>
              <a:rPr lang="de-DE" dirty="0" err="1"/>
              <a:t>Djami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6035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23104EC-7BE5-64C2-F13C-19E92AE271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Challenges and </a:t>
            </a:r>
            <a:r>
              <a:rPr lang="de-DE" dirty="0" err="1"/>
              <a:t>Risks</a:t>
            </a:r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69CA21D4-9996-DFC0-FA45-E198A61814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5684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42849-DF05-C06E-BCC8-F1F48406A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 and </a:t>
            </a:r>
            <a:r>
              <a:rPr lang="de-DE" dirty="0" err="1"/>
              <a:t>Risks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815363-08EF-0263-2A39-1CCE5A312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Limited API </a:t>
            </a:r>
            <a:r>
              <a:rPr lang="de-DE" dirty="0" err="1"/>
              <a:t>calls</a:t>
            </a:r>
            <a:r>
              <a:rPr lang="de-DE" dirty="0"/>
              <a:t> per </a:t>
            </a:r>
            <a:r>
              <a:rPr lang="de-DE" dirty="0" err="1"/>
              <a:t>day</a:t>
            </a:r>
            <a:endParaRPr lang="de-DE" dirty="0"/>
          </a:p>
          <a:p>
            <a:r>
              <a:rPr lang="de-DE" dirty="0"/>
              <a:t>Quality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recipes</a:t>
            </a:r>
            <a:endParaRPr lang="de-DE" dirty="0"/>
          </a:p>
          <a:p>
            <a:endParaRPr lang="de-DE" dirty="0"/>
          </a:p>
          <a:p>
            <a:r>
              <a:rPr lang="de-DE" dirty="0"/>
              <a:t>Design</a:t>
            </a:r>
          </a:p>
          <a:p>
            <a:endParaRPr lang="de-DE" dirty="0"/>
          </a:p>
          <a:p>
            <a:r>
              <a:rPr lang="de-DE" dirty="0" err="1"/>
              <a:t>Machine</a:t>
            </a:r>
            <a:r>
              <a:rPr lang="de-DE" dirty="0"/>
              <a:t> Learning + Datasets</a:t>
            </a:r>
          </a:p>
          <a:p>
            <a:endParaRPr lang="de-DE" dirty="0"/>
          </a:p>
          <a:p>
            <a:r>
              <a:rPr lang="de-DE" dirty="0"/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2782064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213FE98-B834-6535-3E87-F61C3A0F21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Tests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A099F88F-D381-28E4-E3CA-93E13ACB69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8517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808543-BD17-D61D-7F7D-8BFB65303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C9DAED-3952-1BCC-3413-D4E32CEAFC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1685310"/>
            <a:ext cx="3044427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A520807-141C-AC15-E4D3-9B23205BF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225" y="1580050"/>
            <a:ext cx="3035221" cy="404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810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779FC4-5042-1B32-9D2F-8837E46E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3C113B-4E4F-380E-6489-01FD13CA3C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1873959"/>
            <a:ext cx="3044427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7DA682-CCC7-8A81-6BF4-705818C6A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150" y="1873958"/>
            <a:ext cx="3044427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AEC18BA-BD14-C084-6FCC-EAFF2533D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505" y="1873957"/>
            <a:ext cx="3044428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47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EECD8-81A5-9D85-5C9B-A456402B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Imagine: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AE6273-DD50-6BA8-2BEA-EAC3EDDB5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hungry</a:t>
            </a:r>
            <a:endParaRPr lang="de-DE" dirty="0"/>
          </a:p>
          <a:p>
            <a:r>
              <a:rPr lang="de-DE" dirty="0"/>
              <a:t>Not </a:t>
            </a:r>
            <a:r>
              <a:rPr lang="de-DE" dirty="0" err="1"/>
              <a:t>wanting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waste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food</a:t>
            </a:r>
            <a:endParaRPr lang="de-DE" dirty="0"/>
          </a:p>
          <a:p>
            <a:r>
              <a:rPr lang="de-DE" dirty="0"/>
              <a:t>Having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cook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ingredients</a:t>
            </a:r>
            <a:endParaRPr lang="de-DE" dirty="0"/>
          </a:p>
          <a:p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lazy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Solution: </a:t>
            </a:r>
            <a:r>
              <a:rPr lang="de-DE" dirty="0" err="1"/>
              <a:t>SmartCook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1362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6EFF4-DDCB-1C4B-5F2A-2E224DB98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Tests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8AD3C89-3643-39E1-7DDF-CB7C221023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1927906"/>
            <a:ext cx="3044427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8D7D672-77B6-3063-D5BA-518FB4800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221" y="1927905"/>
            <a:ext cx="3044429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B5CA0DF-CA28-17E9-191A-D7BC355DC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46" y="1927906"/>
            <a:ext cx="3044428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323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F5080-5A5B-EB5C-68FE-0DB6BAA2B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Even More Tests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63ABBFC-8AE8-FEFF-2104-3C213048A1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63" y="1699481"/>
            <a:ext cx="1828799" cy="182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5EB3D08-849D-A346-50D3-7296649E1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377" y="1699482"/>
            <a:ext cx="1828799" cy="182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0963AE-5453-9AD5-A3A9-33786088F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62" y="4276939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26741C0-CBFF-7D8A-1A2F-6627B0E67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376" y="427211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D9EF88C0-D0FC-D1D1-CBD3-CFBB6D16C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653" y="1699481"/>
            <a:ext cx="1828799" cy="182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57DFE823-9CAC-8108-E582-8EEF6070A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001" y="1699481"/>
            <a:ext cx="1828799" cy="182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EE9D9B13-6C48-2503-991B-410E92ECD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001" y="4272110"/>
            <a:ext cx="1828799" cy="182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3E9230CA-8BAB-8A1E-70FD-869C2DDAD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651" y="427211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546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A6F514A-C643-F653-21A1-6EC001538D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5835664-8734-933E-55AA-7EFB780F7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387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08044A8-F697-4329-2A96-385AFBE6C3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Future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2008C3D-5356-9C35-EFE1-59B7F5E7B5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673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8C389C-BED6-5A32-1905-EB87630D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4955CF-DE8F-F0D2-52C0-E38834804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Integration </a:t>
            </a:r>
            <a:r>
              <a:rPr lang="de-DE" dirty="0" err="1"/>
              <a:t>of</a:t>
            </a:r>
            <a:r>
              <a:rPr lang="de-DE" dirty="0"/>
              <a:t> ML</a:t>
            </a:r>
          </a:p>
          <a:p>
            <a:endParaRPr lang="de-DE" dirty="0"/>
          </a:p>
          <a:p>
            <a:r>
              <a:rPr lang="de-DE" dirty="0" err="1"/>
              <a:t>Improve</a:t>
            </a:r>
            <a:r>
              <a:rPr lang="de-DE" dirty="0"/>
              <a:t> design</a:t>
            </a:r>
          </a:p>
          <a:p>
            <a:endParaRPr lang="de-DE" dirty="0"/>
          </a:p>
          <a:p>
            <a:r>
              <a:rPr lang="de-DE" dirty="0" err="1"/>
              <a:t>Improve</a:t>
            </a:r>
            <a:r>
              <a:rPr lang="de-DE" dirty="0"/>
              <a:t> ML </a:t>
            </a:r>
            <a:r>
              <a:rPr lang="de-DE" dirty="0" err="1"/>
              <a:t>part</a:t>
            </a:r>
            <a:r>
              <a:rPr lang="de-DE" dirty="0"/>
              <a:t> –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?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</a:t>
            </a:r>
            <a:r>
              <a:rPr lang="de-DE" dirty="0">
                <a:sym typeface="Wingdings" panose="05000000000000000000" pitchFamily="2" charset="2"/>
              </a:rPr>
              <a:t>y </a:t>
            </a:r>
            <a:r>
              <a:rPr lang="de-DE" dirty="0" err="1">
                <a:sym typeface="Wingdings" panose="05000000000000000000" pitchFamily="2" charset="2"/>
              </a:rPr>
              <a:t>good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documents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improving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048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F51AC-41D1-8AD6-0850-2D2310950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F14DC3-D092-3DB8-A6EB-147B2B65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Easier</a:t>
            </a:r>
            <a:r>
              <a:rPr lang="de-DE" dirty="0"/>
              <a:t> and </a:t>
            </a:r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recipes</a:t>
            </a:r>
            <a:endParaRPr lang="de-DE" dirty="0"/>
          </a:p>
          <a:p>
            <a:r>
              <a:rPr lang="de-DE" dirty="0" err="1"/>
              <a:t>Recipes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ADAPT </a:t>
            </a:r>
            <a:r>
              <a:rPr lang="de-DE" dirty="0" err="1"/>
              <a:t>to</a:t>
            </a:r>
            <a:r>
              <a:rPr lang="de-DE" dirty="0"/>
              <a:t> YOU</a:t>
            </a:r>
          </a:p>
          <a:p>
            <a:r>
              <a:rPr lang="de-DE" dirty="0" err="1"/>
              <a:t>Recipes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FIT YOU</a:t>
            </a:r>
          </a:p>
          <a:p>
            <a:pPr marL="3690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1863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98111-82C0-1C11-0E25-41B58A31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5CEF82-3400-A288-B359-41F86EAF0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endParaRPr lang="de-DE" dirty="0"/>
          </a:p>
          <a:p>
            <a:r>
              <a:rPr lang="de-DE" dirty="0"/>
              <a:t>Use Cases</a:t>
            </a:r>
          </a:p>
          <a:p>
            <a:r>
              <a:rPr lang="de-DE" dirty="0"/>
              <a:t>System Architecture</a:t>
            </a:r>
          </a:p>
          <a:p>
            <a:r>
              <a:rPr lang="de-DE" dirty="0"/>
              <a:t>Team</a:t>
            </a:r>
          </a:p>
          <a:p>
            <a:r>
              <a:rPr lang="de-DE" dirty="0"/>
              <a:t>Challenges and </a:t>
            </a:r>
            <a:r>
              <a:rPr lang="de-DE" dirty="0" err="1"/>
              <a:t>Risks</a:t>
            </a:r>
            <a:endParaRPr lang="de-DE" dirty="0"/>
          </a:p>
          <a:p>
            <a:r>
              <a:rPr lang="de-DE" dirty="0"/>
              <a:t>Tests</a:t>
            </a:r>
          </a:p>
          <a:p>
            <a:r>
              <a:rPr lang="de-DE" dirty="0"/>
              <a:t>Demo</a:t>
            </a:r>
          </a:p>
          <a:p>
            <a:r>
              <a:rPr lang="de-DE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652155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A7D61F-EA0A-EA95-10B6-66FADE62C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68F0AAF9-7BBD-8D0F-5F50-732F56AFDB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87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AC991-4933-05D8-45AE-EF21F6223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5F5404-BDCD-FCA5-E2FC-A06ECABE9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endParaRPr lang="de-DE" dirty="0"/>
          </a:p>
          <a:p>
            <a:r>
              <a:rPr lang="de-DE" dirty="0"/>
              <a:t>Picture </a:t>
            </a:r>
            <a:r>
              <a:rPr lang="de-DE" dirty="0" err="1"/>
              <a:t>restrictions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friendly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rate (50%)</a:t>
            </a:r>
          </a:p>
          <a:p>
            <a:r>
              <a:rPr lang="de-DE" dirty="0"/>
              <a:t>User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fix </a:t>
            </a:r>
            <a:r>
              <a:rPr lang="de-DE" dirty="0" err="1"/>
              <a:t>mistakes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9843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E2E3D3-79F1-EEE3-9A15-AB9BF46FD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1D7D2F-5E78-AAEE-5680-D9162FC23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operational 24/7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Queries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fast (2min </a:t>
            </a:r>
            <a:r>
              <a:rPr lang="de-DE" dirty="0" err="1"/>
              <a:t>max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Personalisation </a:t>
            </a:r>
          </a:p>
        </p:txBody>
      </p:sp>
    </p:spTree>
    <p:extLst>
      <p:ext uri="{BB962C8B-B14F-4D97-AF65-F5344CB8AC3E}">
        <p14:creationId xmlns:p14="http://schemas.microsoft.com/office/powerpoint/2010/main" val="3277419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86203-E2D5-79BF-DE77-D4887157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Picture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34D2D7-8959-ED25-F54E-2A702A9DA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lighting</a:t>
            </a:r>
            <a:endParaRPr lang="de-DE" dirty="0"/>
          </a:p>
          <a:p>
            <a:r>
              <a:rPr lang="de-DE" dirty="0" err="1"/>
              <a:t>Distinguishable</a:t>
            </a:r>
            <a:r>
              <a:rPr lang="de-DE" dirty="0"/>
              <a:t>, clean </a:t>
            </a:r>
            <a:r>
              <a:rPr lang="de-DE" dirty="0" err="1"/>
              <a:t>background</a:t>
            </a:r>
            <a:endParaRPr lang="de-DE" dirty="0"/>
          </a:p>
          <a:p>
            <a:r>
              <a:rPr lang="de-DE" dirty="0" err="1"/>
              <a:t>Camera</a:t>
            </a:r>
            <a:r>
              <a:rPr lang="de-DE" dirty="0"/>
              <a:t> angle</a:t>
            </a:r>
          </a:p>
          <a:p>
            <a:r>
              <a:rPr lang="de-DE" dirty="0"/>
              <a:t>Size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  <a:p>
            <a:r>
              <a:rPr lang="de-DE" dirty="0"/>
              <a:t>Position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  <a:p>
            <a:endParaRPr lang="de-DE" dirty="0"/>
          </a:p>
          <a:p>
            <a:r>
              <a:rPr lang="de-DE" dirty="0"/>
              <a:t>NO </a:t>
            </a:r>
            <a:r>
              <a:rPr lang="de-DE" dirty="0" err="1"/>
              <a:t>amount</a:t>
            </a:r>
            <a:r>
              <a:rPr lang="de-DE" dirty="0"/>
              <a:t>/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ingredients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recognized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118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7AFDA5-BA47-C90C-04A0-5E700E9FBF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Use Cases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34ED2C9-F417-83B0-B889-6C6CAA580B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09617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Schiefer</Template>
  <TotalTime>0</TotalTime>
  <Words>240</Words>
  <Application>Microsoft Office PowerPoint</Application>
  <PresentationFormat>Breitbild</PresentationFormat>
  <Paragraphs>91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Calisto MT</vt:lpstr>
      <vt:lpstr>Wingdings 2</vt:lpstr>
      <vt:lpstr>Schiefer</vt:lpstr>
      <vt:lpstr>SmartCook</vt:lpstr>
      <vt:lpstr>Imagine:</vt:lpstr>
      <vt:lpstr>What are we doing?</vt:lpstr>
      <vt:lpstr>Topics</vt:lpstr>
      <vt:lpstr>Requirements</vt:lpstr>
      <vt:lpstr>Requirements</vt:lpstr>
      <vt:lpstr>Requirements</vt:lpstr>
      <vt:lpstr>Picture Requirements</vt:lpstr>
      <vt:lpstr>Use Cases</vt:lpstr>
      <vt:lpstr>Use Cases</vt:lpstr>
      <vt:lpstr>System Architecture</vt:lpstr>
      <vt:lpstr>System Architecture</vt:lpstr>
      <vt:lpstr>Team</vt:lpstr>
      <vt:lpstr>Team</vt:lpstr>
      <vt:lpstr>Challenges and Risks</vt:lpstr>
      <vt:lpstr>Challenges and Risks</vt:lpstr>
      <vt:lpstr>Tests</vt:lpstr>
      <vt:lpstr>Tests</vt:lpstr>
      <vt:lpstr>Tests</vt:lpstr>
      <vt:lpstr>More Tests</vt:lpstr>
      <vt:lpstr>Even More Tests</vt:lpstr>
      <vt:lpstr>Demo</vt:lpstr>
      <vt:lpstr>Future</vt:lpstr>
      <vt:lpstr>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SmartCook</dc:title>
  <dc:creator>sscxvlky9g@goetheuniversitaet.onmicrosoft.com</dc:creator>
  <cp:lastModifiedBy>sscxvlky9g@goetheuniversitaet.onmicrosoft.com</cp:lastModifiedBy>
  <cp:revision>18</cp:revision>
  <dcterms:created xsi:type="dcterms:W3CDTF">2023-03-14T16:27:56Z</dcterms:created>
  <dcterms:modified xsi:type="dcterms:W3CDTF">2023-03-15T19:53:17Z</dcterms:modified>
</cp:coreProperties>
</file>